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4"/>
  </p:sldMasterIdLst>
  <p:notesMasterIdLst>
    <p:notesMasterId r:id="rId7"/>
  </p:notesMasterIdLst>
  <p:sldIdLst>
    <p:sldId id="260" r:id="rId5"/>
    <p:sldId id="261" r:id="rId6"/>
  </p:sldIdLst>
  <p:sldSz cx="5400675" cy="3600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C53"/>
    <a:srgbClr val="DACBB0"/>
    <a:srgbClr val="2FAD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30A9DB-5C8E-47D1-B0AD-00F1936B13A6}" v="5" dt="2025-06-06T09:36:29.825"/>
    <p1510:client id="{BBBE5D1B-59FF-4F32-A721-1F13EA5F3C66}" v="13" dt="2025-06-05T10:46:28.5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6158" autoAdjust="0"/>
  </p:normalViewPr>
  <p:slideViewPr>
    <p:cSldViewPr snapToGrid="0">
      <p:cViewPr varScale="1">
        <p:scale>
          <a:sx n="101" d="100"/>
          <a:sy n="101" d="100"/>
        </p:scale>
        <p:origin x="1395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chradl, Hanna" userId="6835614c-3531-4d90-840f-352438f70631" providerId="ADAL" clId="{BBBE5D1B-59FF-4F32-A721-1F13EA5F3C66}"/>
    <pc:docChg chg="modMainMaster">
      <pc:chgData name="Hochradl, Hanna" userId="6835614c-3531-4d90-840f-352438f70631" providerId="ADAL" clId="{BBBE5D1B-59FF-4F32-A721-1F13EA5F3C66}" dt="2025-06-05T10:46:28.511" v="12" actId="20577"/>
      <pc:docMkLst>
        <pc:docMk/>
      </pc:docMkLst>
      <pc:sldMasterChg chg="modSldLayout">
        <pc:chgData name="Hochradl, Hanna" userId="6835614c-3531-4d90-840f-352438f70631" providerId="ADAL" clId="{BBBE5D1B-59FF-4F32-A721-1F13EA5F3C66}" dt="2025-06-05T10:46:28.511" v="12" actId="20577"/>
        <pc:sldMasterMkLst>
          <pc:docMk/>
          <pc:sldMasterMk cId="2150135381" sldId="2147483672"/>
        </pc:sldMasterMkLst>
        <pc:sldLayoutChg chg="modSp">
          <pc:chgData name="Hochradl, Hanna" userId="6835614c-3531-4d90-840f-352438f70631" providerId="ADAL" clId="{BBBE5D1B-59FF-4F32-A721-1F13EA5F3C66}" dt="2025-06-05T10:46:28.511" v="12" actId="20577"/>
          <pc:sldLayoutMkLst>
            <pc:docMk/>
            <pc:sldMasterMk cId="2150135381" sldId="2147483672"/>
            <pc:sldLayoutMk cId="3297436366" sldId="2147483675"/>
          </pc:sldLayoutMkLst>
          <pc:spChg chg="mod">
            <ac:chgData name="Hochradl, Hanna" userId="6835614c-3531-4d90-840f-352438f70631" providerId="ADAL" clId="{BBBE5D1B-59FF-4F32-A721-1F13EA5F3C66}" dt="2025-06-05T10:46:28.511" v="12" actId="20577"/>
            <ac:spMkLst>
              <pc:docMk/>
              <pc:sldMasterMk cId="2150135381" sldId="2147483672"/>
              <pc:sldLayoutMk cId="3297436366" sldId="2147483675"/>
              <ac:spMk id="19" creationId="{E9B6ED89-5C57-B86A-11F5-C82DD7A894B1}"/>
            </ac:spMkLst>
          </pc:spChg>
        </pc:sldLayoutChg>
      </pc:sldMasterChg>
    </pc:docChg>
  </pc:docChgLst>
  <pc:docChgLst>
    <pc:chgData name="Grinzinger, Elias" userId="783afd80-ced8-4ef7-9924-c74e4ff18236" providerId="ADAL" clId="{2130A9DB-5C8E-47D1-B0AD-00F1936B13A6}"/>
    <pc:docChg chg="undo custSel addSld delSld modSld sldOrd modMainMaster">
      <pc:chgData name="Grinzinger, Elias" userId="783afd80-ced8-4ef7-9924-c74e4ff18236" providerId="ADAL" clId="{2130A9DB-5C8E-47D1-B0AD-00F1936B13A6}" dt="2025-06-06T09:38:22.854" v="1235" actId="113"/>
      <pc:docMkLst>
        <pc:docMk/>
      </pc:docMkLst>
      <pc:sldChg chg="modNotesTx">
        <pc:chgData name="Grinzinger, Elias" userId="783afd80-ced8-4ef7-9924-c74e4ff18236" providerId="ADAL" clId="{2130A9DB-5C8E-47D1-B0AD-00F1936B13A6}" dt="2025-06-06T09:36:29.264" v="781" actId="20577"/>
        <pc:sldMkLst>
          <pc:docMk/>
          <pc:sldMk cId="2252761201" sldId="260"/>
        </pc:sldMkLst>
      </pc:sldChg>
      <pc:sldChg chg="addSp delSp modSp mod ord modClrScheme chgLayout modNotesTx">
        <pc:chgData name="Grinzinger, Elias" userId="783afd80-ced8-4ef7-9924-c74e4ff18236" providerId="ADAL" clId="{2130A9DB-5C8E-47D1-B0AD-00F1936B13A6}" dt="2025-06-06T09:38:22.854" v="1235" actId="113"/>
        <pc:sldMkLst>
          <pc:docMk/>
          <pc:sldMk cId="1022804221" sldId="261"/>
        </pc:sldMkLst>
        <pc:spChg chg="del mod ord">
          <ac:chgData name="Grinzinger, Elias" userId="783afd80-ced8-4ef7-9924-c74e4ff18236" providerId="ADAL" clId="{2130A9DB-5C8E-47D1-B0AD-00F1936B13A6}" dt="2025-06-06T09:35:56.151" v="775" actId="700"/>
          <ac:spMkLst>
            <pc:docMk/>
            <pc:sldMk cId="1022804221" sldId="261"/>
            <ac:spMk id="2" creationId="{E4281EFF-2DF4-34B6-8D24-C4FFC0DF13D3}"/>
          </ac:spMkLst>
        </pc:spChg>
        <pc:spChg chg="del mod ord">
          <ac:chgData name="Grinzinger, Elias" userId="783afd80-ced8-4ef7-9924-c74e4ff18236" providerId="ADAL" clId="{2130A9DB-5C8E-47D1-B0AD-00F1936B13A6}" dt="2025-06-06T09:35:56.151" v="775" actId="700"/>
          <ac:spMkLst>
            <pc:docMk/>
            <pc:sldMk cId="1022804221" sldId="261"/>
            <ac:spMk id="3" creationId="{7F4FDA22-0E11-A52D-D2D3-DE0BDF3BEF7C}"/>
          </ac:spMkLst>
        </pc:spChg>
        <pc:spChg chg="del mod ord">
          <ac:chgData name="Grinzinger, Elias" userId="783afd80-ced8-4ef7-9924-c74e4ff18236" providerId="ADAL" clId="{2130A9DB-5C8E-47D1-B0AD-00F1936B13A6}" dt="2025-06-06T09:35:56.151" v="775" actId="700"/>
          <ac:spMkLst>
            <pc:docMk/>
            <pc:sldMk cId="1022804221" sldId="261"/>
            <ac:spMk id="4" creationId="{7D1F121A-7B13-84AB-B90B-79C1AF8181E7}"/>
          </ac:spMkLst>
        </pc:spChg>
        <pc:spChg chg="del mod ord">
          <ac:chgData name="Grinzinger, Elias" userId="783afd80-ced8-4ef7-9924-c74e4ff18236" providerId="ADAL" clId="{2130A9DB-5C8E-47D1-B0AD-00F1936B13A6}" dt="2025-06-06T09:35:56.151" v="775" actId="700"/>
          <ac:spMkLst>
            <pc:docMk/>
            <pc:sldMk cId="1022804221" sldId="261"/>
            <ac:spMk id="5" creationId="{7A775355-4606-9764-48B5-0DED6744BFC7}"/>
          </ac:spMkLst>
        </pc:spChg>
        <pc:spChg chg="del mod ord">
          <ac:chgData name="Grinzinger, Elias" userId="783afd80-ced8-4ef7-9924-c74e4ff18236" providerId="ADAL" clId="{2130A9DB-5C8E-47D1-B0AD-00F1936B13A6}" dt="2025-06-06T09:35:56.151" v="775" actId="700"/>
          <ac:spMkLst>
            <pc:docMk/>
            <pc:sldMk cId="1022804221" sldId="261"/>
            <ac:spMk id="6" creationId="{B50E23FF-7F16-56A3-47AC-AB8DD043DE09}"/>
          </ac:spMkLst>
        </pc:spChg>
        <pc:spChg chg="del mod ord">
          <ac:chgData name="Grinzinger, Elias" userId="783afd80-ced8-4ef7-9924-c74e4ff18236" providerId="ADAL" clId="{2130A9DB-5C8E-47D1-B0AD-00F1936B13A6}" dt="2025-06-06T09:35:56.151" v="775" actId="700"/>
          <ac:spMkLst>
            <pc:docMk/>
            <pc:sldMk cId="1022804221" sldId="261"/>
            <ac:spMk id="7" creationId="{E07DA2E7-A245-34ED-C525-CA126D4B7847}"/>
          </ac:spMkLst>
        </pc:spChg>
        <pc:spChg chg="add del mod ord">
          <ac:chgData name="Grinzinger, Elias" userId="783afd80-ced8-4ef7-9924-c74e4ff18236" providerId="ADAL" clId="{2130A9DB-5C8E-47D1-B0AD-00F1936B13A6}" dt="2025-06-06T09:36:05.659" v="776" actId="700"/>
          <ac:spMkLst>
            <pc:docMk/>
            <pc:sldMk cId="1022804221" sldId="261"/>
            <ac:spMk id="8" creationId="{B1F06B55-2F9E-4B5E-5E7C-3D663FCB4A9F}"/>
          </ac:spMkLst>
        </pc:spChg>
        <pc:spChg chg="add del mod ord">
          <ac:chgData name="Grinzinger, Elias" userId="783afd80-ced8-4ef7-9924-c74e4ff18236" providerId="ADAL" clId="{2130A9DB-5C8E-47D1-B0AD-00F1936B13A6}" dt="2025-06-06T09:36:05.659" v="776" actId="700"/>
          <ac:spMkLst>
            <pc:docMk/>
            <pc:sldMk cId="1022804221" sldId="261"/>
            <ac:spMk id="9" creationId="{B757F7AA-F517-07E9-1633-531FE7D9C97F}"/>
          </ac:spMkLst>
        </pc:spChg>
        <pc:spChg chg="del mod ord">
          <ac:chgData name="Grinzinger, Elias" userId="783afd80-ced8-4ef7-9924-c74e4ff18236" providerId="ADAL" clId="{2130A9DB-5C8E-47D1-B0AD-00F1936B13A6}" dt="2025-06-06T09:36:05.659" v="776" actId="700"/>
          <ac:spMkLst>
            <pc:docMk/>
            <pc:sldMk cId="1022804221" sldId="261"/>
            <ac:spMk id="10" creationId="{3C3098C6-5C79-3E14-8AF1-3FBD4B1D549A}"/>
          </ac:spMkLst>
        </pc:spChg>
        <pc:spChg chg="del mod ord">
          <ac:chgData name="Grinzinger, Elias" userId="783afd80-ced8-4ef7-9924-c74e4ff18236" providerId="ADAL" clId="{2130A9DB-5C8E-47D1-B0AD-00F1936B13A6}" dt="2025-06-06T09:36:05.659" v="776" actId="700"/>
          <ac:spMkLst>
            <pc:docMk/>
            <pc:sldMk cId="1022804221" sldId="261"/>
            <ac:spMk id="11" creationId="{2B274C07-FE77-67B3-11E7-FE8125ED0819}"/>
          </ac:spMkLst>
        </pc:spChg>
        <pc:spChg chg="add del mod ord">
          <ac:chgData name="Grinzinger, Elias" userId="783afd80-ced8-4ef7-9924-c74e4ff18236" providerId="ADAL" clId="{2130A9DB-5C8E-47D1-B0AD-00F1936B13A6}" dt="2025-06-06T09:36:05.659" v="776" actId="700"/>
          <ac:spMkLst>
            <pc:docMk/>
            <pc:sldMk cId="1022804221" sldId="261"/>
            <ac:spMk id="12" creationId="{5D019B42-C057-97CC-1C8C-5B83FC31CA82}"/>
          </ac:spMkLst>
        </pc:spChg>
        <pc:spChg chg="add mod ord">
          <ac:chgData name="Grinzinger, Elias" userId="783afd80-ced8-4ef7-9924-c74e4ff18236" providerId="ADAL" clId="{2130A9DB-5C8E-47D1-B0AD-00F1936B13A6}" dt="2025-06-06T09:35:56.151" v="775" actId="700"/>
          <ac:spMkLst>
            <pc:docMk/>
            <pc:sldMk cId="1022804221" sldId="261"/>
            <ac:spMk id="13" creationId="{B784B90E-6BFB-E0AD-FD04-8CF1B14128CB}"/>
          </ac:spMkLst>
        </pc:spChg>
        <pc:spChg chg="add mod ord">
          <ac:chgData name="Grinzinger, Elias" userId="783afd80-ced8-4ef7-9924-c74e4ff18236" providerId="ADAL" clId="{2130A9DB-5C8E-47D1-B0AD-00F1936B13A6}" dt="2025-06-06T09:36:05.659" v="776" actId="700"/>
          <ac:spMkLst>
            <pc:docMk/>
            <pc:sldMk cId="1022804221" sldId="261"/>
            <ac:spMk id="15" creationId="{BD1FF14D-09B2-ADA6-B0D6-0A9DEA75163B}"/>
          </ac:spMkLst>
        </pc:spChg>
        <pc:spChg chg="add mod ord">
          <ac:chgData name="Grinzinger, Elias" userId="783afd80-ced8-4ef7-9924-c74e4ff18236" providerId="ADAL" clId="{2130A9DB-5C8E-47D1-B0AD-00F1936B13A6}" dt="2025-06-06T09:36:05.659" v="776" actId="700"/>
          <ac:spMkLst>
            <pc:docMk/>
            <pc:sldMk cId="1022804221" sldId="261"/>
            <ac:spMk id="16" creationId="{0F26F7E0-CA82-853D-9471-DD1696EDD9D3}"/>
          </ac:spMkLst>
        </pc:spChg>
        <pc:spChg chg="add mod ord">
          <ac:chgData name="Grinzinger, Elias" userId="783afd80-ced8-4ef7-9924-c74e4ff18236" providerId="ADAL" clId="{2130A9DB-5C8E-47D1-B0AD-00F1936B13A6}" dt="2025-06-06T09:36:05.659" v="776" actId="700"/>
          <ac:spMkLst>
            <pc:docMk/>
            <pc:sldMk cId="1022804221" sldId="261"/>
            <ac:spMk id="17" creationId="{E1351606-53AF-9D76-DF70-4FE015F5F7CC}"/>
          </ac:spMkLst>
        </pc:spChg>
        <pc:spChg chg="add mod ord">
          <ac:chgData name="Grinzinger, Elias" userId="783afd80-ced8-4ef7-9924-c74e4ff18236" providerId="ADAL" clId="{2130A9DB-5C8E-47D1-B0AD-00F1936B13A6}" dt="2025-06-06T09:36:05.659" v="776" actId="700"/>
          <ac:spMkLst>
            <pc:docMk/>
            <pc:sldMk cId="1022804221" sldId="261"/>
            <ac:spMk id="18" creationId="{2BD43786-1E95-C229-BB14-7807BB5A0778}"/>
          </ac:spMkLst>
        </pc:spChg>
        <pc:spChg chg="add mod ord">
          <ac:chgData name="Grinzinger, Elias" userId="783afd80-ced8-4ef7-9924-c74e4ff18236" providerId="ADAL" clId="{2130A9DB-5C8E-47D1-B0AD-00F1936B13A6}" dt="2025-06-06T09:36:05.659" v="776" actId="700"/>
          <ac:spMkLst>
            <pc:docMk/>
            <pc:sldMk cId="1022804221" sldId="261"/>
            <ac:spMk id="19" creationId="{E66B231E-99BB-4E9F-71BA-439125450094}"/>
          </ac:spMkLst>
        </pc:spChg>
      </pc:sldChg>
      <pc:sldChg chg="new del">
        <pc:chgData name="Grinzinger, Elias" userId="783afd80-ced8-4ef7-9924-c74e4ff18236" providerId="ADAL" clId="{2130A9DB-5C8E-47D1-B0AD-00F1936B13A6}" dt="2025-06-06T09:36:16.913" v="778" actId="47"/>
        <pc:sldMkLst>
          <pc:docMk/>
          <pc:sldMk cId="1537156748" sldId="262"/>
        </pc:sldMkLst>
      </pc:sldChg>
      <pc:sldChg chg="new del">
        <pc:chgData name="Grinzinger, Elias" userId="783afd80-ced8-4ef7-9924-c74e4ff18236" providerId="ADAL" clId="{2130A9DB-5C8E-47D1-B0AD-00F1936B13A6}" dt="2025-06-06T09:34:19.172" v="767" actId="47"/>
        <pc:sldMkLst>
          <pc:docMk/>
          <pc:sldMk cId="2398967102" sldId="262"/>
        </pc:sldMkLst>
      </pc:sldChg>
      <pc:sldChg chg="new del">
        <pc:chgData name="Grinzinger, Elias" userId="783afd80-ced8-4ef7-9924-c74e4ff18236" providerId="ADAL" clId="{2130A9DB-5C8E-47D1-B0AD-00F1936B13A6}" dt="2025-06-06T09:34:19.577" v="768" actId="47"/>
        <pc:sldMkLst>
          <pc:docMk/>
          <pc:sldMk cId="4218273442" sldId="263"/>
        </pc:sldMkLst>
      </pc:sldChg>
      <pc:sldMasterChg chg="addSldLayout modSldLayout">
        <pc:chgData name="Grinzinger, Elias" userId="783afd80-ced8-4ef7-9924-c74e4ff18236" providerId="ADAL" clId="{2130A9DB-5C8E-47D1-B0AD-00F1936B13A6}" dt="2025-06-06T09:35:29.225" v="774" actId="208"/>
        <pc:sldMasterMkLst>
          <pc:docMk/>
          <pc:sldMasterMk cId="2150135381" sldId="2147483672"/>
        </pc:sldMasterMkLst>
        <pc:sldLayoutChg chg="addSp modSp mod">
          <pc:chgData name="Grinzinger, Elias" userId="783afd80-ced8-4ef7-9924-c74e4ff18236" providerId="ADAL" clId="{2130A9DB-5C8E-47D1-B0AD-00F1936B13A6}" dt="2025-06-06T09:29:34.788" v="519" actId="1076"/>
          <pc:sldLayoutMkLst>
            <pc:docMk/>
            <pc:sldMasterMk cId="2150135381" sldId="2147483672"/>
            <pc:sldLayoutMk cId="3297436366" sldId="2147483675"/>
          </pc:sldLayoutMkLst>
          <pc:spChg chg="add mod">
            <ac:chgData name="Grinzinger, Elias" userId="783afd80-ced8-4ef7-9924-c74e4ff18236" providerId="ADAL" clId="{2130A9DB-5C8E-47D1-B0AD-00F1936B13A6}" dt="2025-06-06T09:29:34.788" v="519" actId="1076"/>
            <ac:spMkLst>
              <pc:docMk/>
              <pc:sldMasterMk cId="2150135381" sldId="2147483672"/>
              <pc:sldLayoutMk cId="3297436366" sldId="2147483675"/>
              <ac:spMk id="2" creationId="{D9FD2298-0E35-44B9-FF32-81F45996302A}"/>
            </ac:spMkLst>
          </pc:spChg>
          <pc:spChg chg="mod">
            <ac:chgData name="Grinzinger, Elias" userId="783afd80-ced8-4ef7-9924-c74e4ff18236" providerId="ADAL" clId="{2130A9DB-5C8E-47D1-B0AD-00F1936B13A6}" dt="2025-06-06T09:24:12.006" v="7" actId="14100"/>
            <ac:spMkLst>
              <pc:docMk/>
              <pc:sldMasterMk cId="2150135381" sldId="2147483672"/>
              <pc:sldLayoutMk cId="3297436366" sldId="2147483675"/>
              <ac:spMk id="6" creationId="{C0237F33-A5A4-FCA5-B8E5-B3E41071E0E0}"/>
            </ac:spMkLst>
          </pc:spChg>
          <pc:picChg chg="mod">
            <ac:chgData name="Grinzinger, Elias" userId="783afd80-ced8-4ef7-9924-c74e4ff18236" providerId="ADAL" clId="{2130A9DB-5C8E-47D1-B0AD-00F1936B13A6}" dt="2025-06-06T09:29:30.867" v="518" actId="1076"/>
            <ac:picMkLst>
              <pc:docMk/>
              <pc:sldMasterMk cId="2150135381" sldId="2147483672"/>
              <pc:sldLayoutMk cId="3297436366" sldId="2147483675"/>
              <ac:picMk id="22" creationId="{BE930BF0-0712-82F6-7496-D330D00A06C6}"/>
            </ac:picMkLst>
          </pc:picChg>
          <pc:picChg chg="mod">
            <ac:chgData name="Grinzinger, Elias" userId="783afd80-ced8-4ef7-9924-c74e4ff18236" providerId="ADAL" clId="{2130A9DB-5C8E-47D1-B0AD-00F1936B13A6}" dt="2025-06-06T09:23:22.008" v="6" actId="1076"/>
            <ac:picMkLst>
              <pc:docMk/>
              <pc:sldMasterMk cId="2150135381" sldId="2147483672"/>
              <pc:sldLayoutMk cId="3297436366" sldId="2147483675"/>
              <ac:picMk id="24" creationId="{55E48DD7-B763-DA21-21B9-ECD67225FA8D}"/>
            </ac:picMkLst>
          </pc:picChg>
        </pc:sldLayoutChg>
        <pc:sldLayoutChg chg="modSp add mod modTransition">
          <pc:chgData name="Grinzinger, Elias" userId="783afd80-ced8-4ef7-9924-c74e4ff18236" providerId="ADAL" clId="{2130A9DB-5C8E-47D1-B0AD-00F1936B13A6}" dt="2025-06-06T09:21:43.876" v="2" actId="208"/>
          <pc:sldLayoutMkLst>
            <pc:docMk/>
            <pc:sldMasterMk cId="2150135381" sldId="2147483672"/>
            <pc:sldLayoutMk cId="1397941731" sldId="2147483676"/>
          </pc:sldLayoutMkLst>
          <pc:spChg chg="mod">
            <ac:chgData name="Grinzinger, Elias" userId="783afd80-ced8-4ef7-9924-c74e4ff18236" providerId="ADAL" clId="{2130A9DB-5C8E-47D1-B0AD-00F1936B13A6}" dt="2025-06-06T09:21:43.876" v="2" actId="208"/>
            <ac:spMkLst>
              <pc:docMk/>
              <pc:sldMasterMk cId="2150135381" sldId="2147483672"/>
              <pc:sldLayoutMk cId="1397941731" sldId="2147483676"/>
              <ac:spMk id="3" creationId="{980B270E-19AF-BA3F-B03D-97733BA680CC}"/>
            </ac:spMkLst>
          </pc:spChg>
        </pc:sldLayoutChg>
        <pc:sldLayoutChg chg="modSp add mod modTransition">
          <pc:chgData name="Grinzinger, Elias" userId="783afd80-ced8-4ef7-9924-c74e4ff18236" providerId="ADAL" clId="{2130A9DB-5C8E-47D1-B0AD-00F1936B13A6}" dt="2025-06-06T09:22:35.732" v="3" actId="208"/>
          <pc:sldLayoutMkLst>
            <pc:docMk/>
            <pc:sldMasterMk cId="2150135381" sldId="2147483672"/>
            <pc:sldLayoutMk cId="1132217427" sldId="2147483677"/>
          </pc:sldLayoutMkLst>
          <pc:spChg chg="mod">
            <ac:chgData name="Grinzinger, Elias" userId="783afd80-ced8-4ef7-9924-c74e4ff18236" providerId="ADAL" clId="{2130A9DB-5C8E-47D1-B0AD-00F1936B13A6}" dt="2025-06-06T09:22:35.732" v="3" actId="208"/>
            <ac:spMkLst>
              <pc:docMk/>
              <pc:sldMasterMk cId="2150135381" sldId="2147483672"/>
              <pc:sldLayoutMk cId="1132217427" sldId="2147483677"/>
              <ac:spMk id="3" creationId="{980B270E-19AF-BA3F-B03D-97733BA680CC}"/>
            </ac:spMkLst>
          </pc:spChg>
        </pc:sldLayoutChg>
        <pc:sldLayoutChg chg="modSp add mod modTransition">
          <pc:chgData name="Grinzinger, Elias" userId="783afd80-ced8-4ef7-9924-c74e4ff18236" providerId="ADAL" clId="{2130A9DB-5C8E-47D1-B0AD-00F1936B13A6}" dt="2025-06-06T09:35:07.089" v="773" actId="208"/>
          <pc:sldLayoutMkLst>
            <pc:docMk/>
            <pc:sldMasterMk cId="2150135381" sldId="2147483672"/>
            <pc:sldLayoutMk cId="3535338856" sldId="2147483678"/>
          </pc:sldLayoutMkLst>
          <pc:spChg chg="mod">
            <ac:chgData name="Grinzinger, Elias" userId="783afd80-ced8-4ef7-9924-c74e4ff18236" providerId="ADAL" clId="{2130A9DB-5C8E-47D1-B0AD-00F1936B13A6}" dt="2025-06-06T09:34:40.391" v="772" actId="1076"/>
            <ac:spMkLst>
              <pc:docMk/>
              <pc:sldMasterMk cId="2150135381" sldId="2147483672"/>
              <pc:sldLayoutMk cId="3535338856" sldId="2147483678"/>
              <ac:spMk id="20" creationId="{D7B2806D-98F8-38DC-A80B-94253296AF01}"/>
            </ac:spMkLst>
          </pc:spChg>
          <pc:cxnChg chg="mod">
            <ac:chgData name="Grinzinger, Elias" userId="783afd80-ced8-4ef7-9924-c74e4ff18236" providerId="ADAL" clId="{2130A9DB-5C8E-47D1-B0AD-00F1936B13A6}" dt="2025-06-06T09:35:07.089" v="773" actId="208"/>
            <ac:cxnSpMkLst>
              <pc:docMk/>
              <pc:sldMasterMk cId="2150135381" sldId="2147483672"/>
              <pc:sldLayoutMk cId="3535338856" sldId="2147483678"/>
              <ac:cxnSpMk id="9" creationId="{B0E71D61-1524-F949-C4A5-17B780C21D77}"/>
            </ac:cxnSpMkLst>
          </pc:cxnChg>
          <pc:cxnChg chg="mod">
            <ac:chgData name="Grinzinger, Elias" userId="783afd80-ced8-4ef7-9924-c74e4ff18236" providerId="ADAL" clId="{2130A9DB-5C8E-47D1-B0AD-00F1936B13A6}" dt="2025-06-06T09:35:07.089" v="773" actId="208"/>
            <ac:cxnSpMkLst>
              <pc:docMk/>
              <pc:sldMasterMk cId="2150135381" sldId="2147483672"/>
              <pc:sldLayoutMk cId="3535338856" sldId="2147483678"/>
              <ac:cxnSpMk id="11" creationId="{94EF86BC-F790-EF7C-5DFB-094B9D3BC5E5}"/>
            </ac:cxnSpMkLst>
          </pc:cxnChg>
          <pc:cxnChg chg="mod">
            <ac:chgData name="Grinzinger, Elias" userId="783afd80-ced8-4ef7-9924-c74e4ff18236" providerId="ADAL" clId="{2130A9DB-5C8E-47D1-B0AD-00F1936B13A6}" dt="2025-06-06T09:35:07.089" v="773" actId="208"/>
            <ac:cxnSpMkLst>
              <pc:docMk/>
              <pc:sldMasterMk cId="2150135381" sldId="2147483672"/>
              <pc:sldLayoutMk cId="3535338856" sldId="2147483678"/>
              <ac:cxnSpMk id="12" creationId="{89ABCF27-4795-9E06-0EAD-04854578CEDE}"/>
            </ac:cxnSpMkLst>
          </pc:cxnChg>
          <pc:cxnChg chg="mod">
            <ac:chgData name="Grinzinger, Elias" userId="783afd80-ced8-4ef7-9924-c74e4ff18236" providerId="ADAL" clId="{2130A9DB-5C8E-47D1-B0AD-00F1936B13A6}" dt="2025-06-06T09:35:07.089" v="773" actId="208"/>
            <ac:cxnSpMkLst>
              <pc:docMk/>
              <pc:sldMasterMk cId="2150135381" sldId="2147483672"/>
              <pc:sldLayoutMk cId="3535338856" sldId="2147483678"/>
              <ac:cxnSpMk id="13" creationId="{F692CC90-BEBC-F5EB-51FA-E995AEDCFD0F}"/>
            </ac:cxnSpMkLst>
          </pc:cxnChg>
          <pc:cxnChg chg="mod">
            <ac:chgData name="Grinzinger, Elias" userId="783afd80-ced8-4ef7-9924-c74e4ff18236" providerId="ADAL" clId="{2130A9DB-5C8E-47D1-B0AD-00F1936B13A6}" dt="2025-06-06T09:35:07.089" v="773" actId="208"/>
            <ac:cxnSpMkLst>
              <pc:docMk/>
              <pc:sldMasterMk cId="2150135381" sldId="2147483672"/>
              <pc:sldLayoutMk cId="3535338856" sldId="2147483678"/>
              <ac:cxnSpMk id="14" creationId="{7801EE69-7357-86F4-1CCB-776E4BE79FF0}"/>
            </ac:cxnSpMkLst>
          </pc:cxnChg>
        </pc:sldLayoutChg>
        <pc:sldLayoutChg chg="modSp add mod modTransition">
          <pc:chgData name="Grinzinger, Elias" userId="783afd80-ced8-4ef7-9924-c74e4ff18236" providerId="ADAL" clId="{2130A9DB-5C8E-47D1-B0AD-00F1936B13A6}" dt="2025-06-06T09:35:29.225" v="774" actId="208"/>
          <pc:sldLayoutMkLst>
            <pc:docMk/>
            <pc:sldMasterMk cId="2150135381" sldId="2147483672"/>
            <pc:sldLayoutMk cId="471555754" sldId="2147483679"/>
          </pc:sldLayoutMkLst>
          <pc:cxnChg chg="mod">
            <ac:chgData name="Grinzinger, Elias" userId="783afd80-ced8-4ef7-9924-c74e4ff18236" providerId="ADAL" clId="{2130A9DB-5C8E-47D1-B0AD-00F1936B13A6}" dt="2025-06-06T09:35:29.225" v="774" actId="208"/>
            <ac:cxnSpMkLst>
              <pc:docMk/>
              <pc:sldMasterMk cId="2150135381" sldId="2147483672"/>
              <pc:sldLayoutMk cId="471555754" sldId="2147483679"/>
              <ac:cxnSpMk id="9" creationId="{B0E71D61-1524-F949-C4A5-17B780C21D77}"/>
            </ac:cxnSpMkLst>
          </pc:cxnChg>
          <pc:cxnChg chg="mod">
            <ac:chgData name="Grinzinger, Elias" userId="783afd80-ced8-4ef7-9924-c74e4ff18236" providerId="ADAL" clId="{2130A9DB-5C8E-47D1-B0AD-00F1936B13A6}" dt="2025-06-06T09:35:29.225" v="774" actId="208"/>
            <ac:cxnSpMkLst>
              <pc:docMk/>
              <pc:sldMasterMk cId="2150135381" sldId="2147483672"/>
              <pc:sldLayoutMk cId="471555754" sldId="2147483679"/>
              <ac:cxnSpMk id="11" creationId="{94EF86BC-F790-EF7C-5DFB-094B9D3BC5E5}"/>
            </ac:cxnSpMkLst>
          </pc:cxnChg>
          <pc:cxnChg chg="mod">
            <ac:chgData name="Grinzinger, Elias" userId="783afd80-ced8-4ef7-9924-c74e4ff18236" providerId="ADAL" clId="{2130A9DB-5C8E-47D1-B0AD-00F1936B13A6}" dt="2025-06-06T09:35:29.225" v="774" actId="208"/>
            <ac:cxnSpMkLst>
              <pc:docMk/>
              <pc:sldMasterMk cId="2150135381" sldId="2147483672"/>
              <pc:sldLayoutMk cId="471555754" sldId="2147483679"/>
              <ac:cxnSpMk id="12" creationId="{89ABCF27-4795-9E06-0EAD-04854578CEDE}"/>
            </ac:cxnSpMkLst>
          </pc:cxnChg>
          <pc:cxnChg chg="mod">
            <ac:chgData name="Grinzinger, Elias" userId="783afd80-ced8-4ef7-9924-c74e4ff18236" providerId="ADAL" clId="{2130A9DB-5C8E-47D1-B0AD-00F1936B13A6}" dt="2025-06-06T09:35:29.225" v="774" actId="208"/>
            <ac:cxnSpMkLst>
              <pc:docMk/>
              <pc:sldMasterMk cId="2150135381" sldId="2147483672"/>
              <pc:sldLayoutMk cId="471555754" sldId="2147483679"/>
              <ac:cxnSpMk id="13" creationId="{F692CC90-BEBC-F5EB-51FA-E995AEDCFD0F}"/>
            </ac:cxnSpMkLst>
          </pc:cxnChg>
          <pc:cxnChg chg="mod">
            <ac:chgData name="Grinzinger, Elias" userId="783afd80-ced8-4ef7-9924-c74e4ff18236" providerId="ADAL" clId="{2130A9DB-5C8E-47D1-B0AD-00F1936B13A6}" dt="2025-06-06T09:35:29.225" v="774" actId="208"/>
            <ac:cxnSpMkLst>
              <pc:docMk/>
              <pc:sldMasterMk cId="2150135381" sldId="2147483672"/>
              <pc:sldLayoutMk cId="471555754" sldId="2147483679"/>
              <ac:cxnSpMk id="14" creationId="{7801EE69-7357-86F4-1CCB-776E4BE79FF0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EB657-E032-4FC9-8682-29BE7E6D820C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83A70-8FAE-45BB-BB74-A87E486A59E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9327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dirty="0"/>
              <a:t>Die Farbe des Rahmens und der Linien kann durch Klick auf „Layout“ geändert werden</a:t>
            </a:r>
            <a:r>
              <a:rPr lang="de-AT" dirty="0">
                <a:sym typeface="Wingdings" panose="05000000000000000000" pitchFamily="2" charset="2"/>
              </a:rPr>
              <a:t>, potentielle Farbcodes: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AT" sz="2000" dirty="0">
                <a:sym typeface="Wingdings" panose="05000000000000000000" pitchFamily="2" charset="2"/>
              </a:rPr>
              <a:t>Wiesengrün: 2fad66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AT" sz="2000" dirty="0">
                <a:sym typeface="Wingdings" panose="05000000000000000000" pitchFamily="2" charset="2"/>
              </a:rPr>
              <a:t>Sandbeige: dacbb0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AT" sz="2000" dirty="0">
                <a:sym typeface="Wingdings" panose="05000000000000000000" pitchFamily="2" charset="2"/>
              </a:rPr>
              <a:t>Erdbraun: e0ac53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AT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dirty="0"/>
              <a:t>Mit Klick auf das Symbol „Bild einfügen“ in der Mitte kann ein Hintergrundbild hinzugefügt werden, Beispiele hierfür: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AT" dirty="0"/>
              <a:t>Bild aus der Region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AT" dirty="0"/>
              <a:t>Google Maps Karte mit der geplanten Route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AT" dirty="0"/>
              <a:t>Schwarzplan der Gemeinde (Hierfür kann der Schwarzplangenerator verwendet werden https://swzpln.de/ 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AT" dirty="0"/>
              <a:t>Ausschnitt aus OpenStreetMap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083A70-8FAE-45BB-BB74-A87E486A59E2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5031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Im Text jedenfalls </a:t>
            </a:r>
            <a:r>
              <a:rPr lang="de-DE" b="1" dirty="0"/>
              <a:t>Datum, Uhrzeit und Treffpunkt </a:t>
            </a:r>
            <a:r>
              <a:rPr lang="de-DE" dirty="0"/>
              <a:t>angeben!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Es kann darauf hingewiesen werden, ob der Walk bei jeder Witterung stattfindet bzw. ob es eine Schlechtwetteralternative gibt.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083A70-8FAE-45BB-BB74-A87E486A59E2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4403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derseite wiesen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06CDAFED-FA82-4CBA-13B0-E62B5BCC5A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7566" y="121376"/>
            <a:ext cx="5164183" cy="3370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AT" dirty="0"/>
              <a:t>Hintergrundbild einfügen 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980B270E-19AF-BA3F-B03D-97733BA680CC}"/>
              </a:ext>
            </a:extLst>
          </p:cNvPr>
          <p:cNvSpPr/>
          <p:nvPr userDrawn="1"/>
        </p:nvSpPr>
        <p:spPr>
          <a:xfrm>
            <a:off x="60961" y="60960"/>
            <a:ext cx="5273040" cy="3479074"/>
          </a:xfrm>
          <a:prstGeom prst="rect">
            <a:avLst/>
          </a:prstGeom>
          <a:noFill/>
          <a:ln w="127000">
            <a:solidFill>
              <a:srgbClr val="2FAD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2A6C5643-86D4-5D8F-927D-3F3DC2BC7DB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8000" y="467999"/>
            <a:ext cx="3600000" cy="11779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de-AT" dirty="0"/>
              <a:t>Aktivierende</a:t>
            </a:r>
            <a:br>
              <a:rPr lang="de-AT" dirty="0"/>
            </a:br>
            <a:r>
              <a:rPr lang="de-AT" dirty="0"/>
              <a:t>Frage</a:t>
            </a:r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EFB5424B-3442-BB1A-7DA4-1D4DD81C6DB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8000" y="2344485"/>
            <a:ext cx="3600000" cy="31803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de-AT" dirty="0"/>
              <a:t>Soil Walk am XX.XX.XX</a:t>
            </a:r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id="{AE2979DF-7BB1-7290-950D-1C9D138EC0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8000" y="2747124"/>
            <a:ext cx="3600000" cy="31803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de-AT" dirty="0"/>
              <a:t>Ort</a:t>
            </a:r>
          </a:p>
        </p:txBody>
      </p:sp>
    </p:spTree>
    <p:extLst>
      <p:ext uri="{BB962C8B-B14F-4D97-AF65-F5344CB8AC3E}">
        <p14:creationId xmlns:p14="http://schemas.microsoft.com/office/powerpoint/2010/main" val="321325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derseite sand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06CDAFED-FA82-4CBA-13B0-E62B5BCC5A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7566" y="121376"/>
            <a:ext cx="5164183" cy="3370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AT" dirty="0"/>
              <a:t>Hintergrundbild einfügen 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980B270E-19AF-BA3F-B03D-97733BA680CC}"/>
              </a:ext>
            </a:extLst>
          </p:cNvPr>
          <p:cNvSpPr/>
          <p:nvPr userDrawn="1"/>
        </p:nvSpPr>
        <p:spPr>
          <a:xfrm>
            <a:off x="60961" y="60960"/>
            <a:ext cx="5273040" cy="3479074"/>
          </a:xfrm>
          <a:prstGeom prst="rect">
            <a:avLst/>
          </a:prstGeom>
          <a:noFill/>
          <a:ln w="127000">
            <a:solidFill>
              <a:srgbClr val="DACBB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2A6C5643-86D4-5D8F-927D-3F3DC2BC7DB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8000" y="467999"/>
            <a:ext cx="3600000" cy="11779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de-AT" dirty="0"/>
              <a:t>Aktivierende</a:t>
            </a:r>
            <a:br>
              <a:rPr lang="de-AT" dirty="0"/>
            </a:br>
            <a:r>
              <a:rPr lang="de-AT" dirty="0"/>
              <a:t>Frage</a:t>
            </a:r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EFB5424B-3442-BB1A-7DA4-1D4DD81C6DB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8000" y="2344485"/>
            <a:ext cx="3600000" cy="31803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de-AT" dirty="0"/>
              <a:t>Soil Walk am XX.XX.XX</a:t>
            </a:r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id="{AE2979DF-7BB1-7290-950D-1C9D138EC0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8000" y="2747124"/>
            <a:ext cx="3600000" cy="31803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de-AT" dirty="0"/>
              <a:t>Ort</a:t>
            </a:r>
          </a:p>
        </p:txBody>
      </p:sp>
    </p:spTree>
    <p:extLst>
      <p:ext uri="{BB962C8B-B14F-4D97-AF65-F5344CB8AC3E}">
        <p14:creationId xmlns:p14="http://schemas.microsoft.com/office/powerpoint/2010/main" val="1397941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derseite erdbra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06CDAFED-FA82-4CBA-13B0-E62B5BCC5A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7566" y="121376"/>
            <a:ext cx="5164183" cy="3370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AT" dirty="0"/>
              <a:t>Hintergrundbild einfügen 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980B270E-19AF-BA3F-B03D-97733BA680CC}"/>
              </a:ext>
            </a:extLst>
          </p:cNvPr>
          <p:cNvSpPr/>
          <p:nvPr userDrawn="1"/>
        </p:nvSpPr>
        <p:spPr>
          <a:xfrm>
            <a:off x="60961" y="60960"/>
            <a:ext cx="5273040" cy="3479074"/>
          </a:xfrm>
          <a:prstGeom prst="rect">
            <a:avLst/>
          </a:prstGeom>
          <a:noFill/>
          <a:ln w="127000">
            <a:solidFill>
              <a:srgbClr val="E0AC5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2A6C5643-86D4-5D8F-927D-3F3DC2BC7DB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8000" y="467999"/>
            <a:ext cx="3600000" cy="11779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de-AT" dirty="0"/>
              <a:t>Aktivierende</a:t>
            </a:r>
            <a:br>
              <a:rPr lang="de-AT" dirty="0"/>
            </a:br>
            <a:r>
              <a:rPr lang="de-AT" dirty="0"/>
              <a:t>Frage</a:t>
            </a:r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EFB5424B-3442-BB1A-7DA4-1D4DD81C6DB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8000" y="2344485"/>
            <a:ext cx="3600000" cy="31803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de-AT" dirty="0"/>
              <a:t>Soil Walk am XX.XX.XX</a:t>
            </a:r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id="{AE2979DF-7BB1-7290-950D-1C9D138EC0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8000" y="2747124"/>
            <a:ext cx="3600000" cy="31803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de-AT" dirty="0"/>
              <a:t>Ort</a:t>
            </a:r>
          </a:p>
        </p:txBody>
      </p:sp>
    </p:spTree>
    <p:extLst>
      <p:ext uri="{BB962C8B-B14F-4D97-AF65-F5344CB8AC3E}">
        <p14:creationId xmlns:p14="http://schemas.microsoft.com/office/powerpoint/2010/main" val="113221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ückseite wiesen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>
            <a:extLst>
              <a:ext uri="{FF2B5EF4-FFF2-40B4-BE49-F238E27FC236}">
                <a16:creationId xmlns:a16="http://schemas.microsoft.com/office/drawing/2014/main" id="{C0237F33-A5A4-FCA5-B8E5-B3E41071E0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8313" y="1152635"/>
            <a:ext cx="2520000" cy="19793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e-AT" dirty="0"/>
              <a:t>Einladungstext</a:t>
            </a:r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B0E71D61-1524-F949-C4A5-17B780C21D77}"/>
              </a:ext>
            </a:extLst>
          </p:cNvPr>
          <p:cNvCxnSpPr>
            <a:cxnSpLocks/>
          </p:cNvCxnSpPr>
          <p:nvPr userDrawn="1"/>
        </p:nvCxnSpPr>
        <p:spPr>
          <a:xfrm>
            <a:off x="3281865" y="1620000"/>
            <a:ext cx="1620000" cy="0"/>
          </a:xfrm>
          <a:prstGeom prst="line">
            <a:avLst/>
          </a:prstGeom>
          <a:ln w="6350">
            <a:solidFill>
              <a:srgbClr val="2FAD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94EF86BC-F790-EF7C-5DFB-094B9D3BC5E5}"/>
              </a:ext>
            </a:extLst>
          </p:cNvPr>
          <p:cNvCxnSpPr>
            <a:cxnSpLocks/>
          </p:cNvCxnSpPr>
          <p:nvPr userDrawn="1"/>
        </p:nvCxnSpPr>
        <p:spPr>
          <a:xfrm>
            <a:off x="3281863" y="1836000"/>
            <a:ext cx="1620000" cy="0"/>
          </a:xfrm>
          <a:prstGeom prst="line">
            <a:avLst/>
          </a:prstGeom>
          <a:ln w="6350">
            <a:solidFill>
              <a:srgbClr val="2FAD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89ABCF27-4795-9E06-0EAD-04854578CEDE}"/>
              </a:ext>
            </a:extLst>
          </p:cNvPr>
          <p:cNvCxnSpPr>
            <a:cxnSpLocks/>
          </p:cNvCxnSpPr>
          <p:nvPr userDrawn="1"/>
        </p:nvCxnSpPr>
        <p:spPr>
          <a:xfrm>
            <a:off x="3282276" y="2052000"/>
            <a:ext cx="1620000" cy="0"/>
          </a:xfrm>
          <a:prstGeom prst="line">
            <a:avLst/>
          </a:prstGeom>
          <a:ln w="6350">
            <a:solidFill>
              <a:srgbClr val="2FAD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F692CC90-BEBC-F5EB-51FA-E995AEDCFD0F}"/>
              </a:ext>
            </a:extLst>
          </p:cNvPr>
          <p:cNvCxnSpPr>
            <a:cxnSpLocks/>
          </p:cNvCxnSpPr>
          <p:nvPr userDrawn="1"/>
        </p:nvCxnSpPr>
        <p:spPr>
          <a:xfrm>
            <a:off x="3282276" y="2268000"/>
            <a:ext cx="1620000" cy="0"/>
          </a:xfrm>
          <a:prstGeom prst="line">
            <a:avLst/>
          </a:prstGeom>
          <a:ln w="6350">
            <a:solidFill>
              <a:srgbClr val="2FAD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7801EE69-7357-86F4-1CCB-776E4BE79FF0}"/>
              </a:ext>
            </a:extLst>
          </p:cNvPr>
          <p:cNvCxnSpPr>
            <a:cxnSpLocks/>
          </p:cNvCxnSpPr>
          <p:nvPr userDrawn="1"/>
        </p:nvCxnSpPr>
        <p:spPr>
          <a:xfrm>
            <a:off x="3282276" y="2484000"/>
            <a:ext cx="1620000" cy="0"/>
          </a:xfrm>
          <a:prstGeom prst="line">
            <a:avLst/>
          </a:prstGeom>
          <a:ln w="6350">
            <a:solidFill>
              <a:srgbClr val="2FAD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A9920ED2-8C00-6992-4813-A0D43359351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81863" y="1437096"/>
            <a:ext cx="1620337" cy="1785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>
                <a:latin typeface="+mn-lt"/>
              </a:defRPr>
            </a:lvl1pPr>
          </a:lstStyle>
          <a:p>
            <a:pPr lvl="0"/>
            <a:r>
              <a:rPr lang="de-DE" dirty="0"/>
              <a:t>Kontakt</a:t>
            </a:r>
            <a:endParaRPr lang="de-AT" dirty="0"/>
          </a:p>
        </p:txBody>
      </p:sp>
      <p:sp>
        <p:nvSpPr>
          <p:cNvPr id="17" name="Textplatzhalter 15">
            <a:extLst>
              <a:ext uri="{FF2B5EF4-FFF2-40B4-BE49-F238E27FC236}">
                <a16:creationId xmlns:a16="http://schemas.microsoft.com/office/drawing/2014/main" id="{CF1C711D-9AEC-23D5-6334-816AE01C5AF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83200" y="1657449"/>
            <a:ext cx="1620337" cy="1785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0">
                <a:latin typeface="+mn-lt"/>
              </a:defRPr>
            </a:lvl1pPr>
          </a:lstStyle>
          <a:p>
            <a:pPr lvl="0"/>
            <a:r>
              <a:rPr lang="de-DE" b="0" dirty="0"/>
              <a:t>Ansprechperson Name</a:t>
            </a:r>
            <a:endParaRPr lang="de-AT" dirty="0"/>
          </a:p>
        </p:txBody>
      </p:sp>
      <p:sp>
        <p:nvSpPr>
          <p:cNvPr id="18" name="Textplatzhalter 15">
            <a:extLst>
              <a:ext uri="{FF2B5EF4-FFF2-40B4-BE49-F238E27FC236}">
                <a16:creationId xmlns:a16="http://schemas.microsoft.com/office/drawing/2014/main" id="{5BBE08C9-99F0-FDDE-BAB1-8BD1BEAEE89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81863" y="1871033"/>
            <a:ext cx="1620337" cy="1785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0">
                <a:latin typeface="+mn-lt"/>
              </a:defRPr>
            </a:lvl1pPr>
          </a:lstStyle>
          <a:p>
            <a:pPr lvl="0"/>
            <a:r>
              <a:rPr lang="de-DE" dirty="0"/>
              <a:t>Adresse/Firma</a:t>
            </a:r>
            <a:endParaRPr lang="de-AT" dirty="0"/>
          </a:p>
        </p:txBody>
      </p:sp>
      <p:sp>
        <p:nvSpPr>
          <p:cNvPr id="19" name="Textplatzhalter 15">
            <a:extLst>
              <a:ext uri="{FF2B5EF4-FFF2-40B4-BE49-F238E27FC236}">
                <a16:creationId xmlns:a16="http://schemas.microsoft.com/office/drawing/2014/main" id="{E9B6ED89-5C57-B86A-11F5-C82DD7A894B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81526" y="2089941"/>
            <a:ext cx="1620337" cy="1785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0">
                <a:latin typeface="+mn-lt"/>
              </a:defRPr>
            </a:lvl1pPr>
          </a:lstStyle>
          <a:p>
            <a:pPr lvl="0"/>
            <a:r>
              <a:rPr lang="de-DE" dirty="0"/>
              <a:t>Mail/Homepage</a:t>
            </a:r>
            <a:endParaRPr lang="de-AT" dirty="0"/>
          </a:p>
        </p:txBody>
      </p:sp>
      <p:sp>
        <p:nvSpPr>
          <p:cNvPr id="20" name="Textplatzhalter 15">
            <a:extLst>
              <a:ext uri="{FF2B5EF4-FFF2-40B4-BE49-F238E27FC236}">
                <a16:creationId xmlns:a16="http://schemas.microsoft.com/office/drawing/2014/main" id="{D7B2806D-98F8-38DC-A80B-94253296AF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83200" y="2302788"/>
            <a:ext cx="1620337" cy="1785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0">
                <a:latin typeface="+mn-lt"/>
              </a:defRPr>
            </a:lvl1pPr>
          </a:lstStyle>
          <a:p>
            <a:pPr lvl="0"/>
            <a:r>
              <a:rPr lang="de-DE" dirty="0"/>
              <a:t>Telefonnummer</a:t>
            </a:r>
            <a:endParaRPr lang="de-AT" dirty="0"/>
          </a:p>
        </p:txBody>
      </p:sp>
      <p:pic>
        <p:nvPicPr>
          <p:cNvPr id="22" name="Grafik 21" descr="Ein Bild, das Text, Screenshot, Schrift enthält.&#10;&#10;Automatisch generierte Beschreibung">
            <a:extLst>
              <a:ext uri="{FF2B5EF4-FFF2-40B4-BE49-F238E27FC236}">
                <a16:creationId xmlns:a16="http://schemas.microsoft.com/office/drawing/2014/main" id="{BE930BF0-0712-82F6-7496-D330D00A06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44" r="50000" b="19826"/>
          <a:stretch/>
        </p:blipFill>
        <p:spPr>
          <a:xfrm>
            <a:off x="3323568" y="2910308"/>
            <a:ext cx="1026000" cy="221692"/>
          </a:xfrm>
          <a:prstGeom prst="rect">
            <a:avLst/>
          </a:prstGeom>
        </p:spPr>
      </p:pic>
      <p:pic>
        <p:nvPicPr>
          <p:cNvPr id="24" name="Grafik 23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55E48DD7-B763-DA21-21B9-ECD67225FA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95" y="369902"/>
            <a:ext cx="772460" cy="5688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9FD2298-0E35-44B9-FF32-81F45996302A}"/>
              </a:ext>
            </a:extLst>
          </p:cNvPr>
          <p:cNvSpPr txBox="1"/>
          <p:nvPr userDrawn="1"/>
        </p:nvSpPr>
        <p:spPr>
          <a:xfrm>
            <a:off x="3223172" y="2742786"/>
            <a:ext cx="167869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Basierend auf dem Projekt </a:t>
            </a:r>
            <a:r>
              <a:rPr lang="de-DE" sz="500" b="1" dirty="0"/>
              <a:t>Soil </a:t>
            </a:r>
            <a:r>
              <a:rPr lang="de-DE" sz="500" b="1" dirty="0" err="1"/>
              <a:t>Walks</a:t>
            </a:r>
            <a:r>
              <a:rPr lang="de-DE" sz="500" b="1" dirty="0"/>
              <a:t> </a:t>
            </a:r>
            <a:r>
              <a:rPr lang="de-DE" sz="500" dirty="0"/>
              <a:t>| soilwalks.at</a:t>
            </a:r>
            <a:endParaRPr lang="de-AT" sz="500" dirty="0"/>
          </a:p>
        </p:txBody>
      </p:sp>
    </p:spTree>
    <p:extLst>
      <p:ext uri="{BB962C8B-B14F-4D97-AF65-F5344CB8AC3E}">
        <p14:creationId xmlns:p14="http://schemas.microsoft.com/office/powerpoint/2010/main" val="329743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ückseite sand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>
            <a:extLst>
              <a:ext uri="{FF2B5EF4-FFF2-40B4-BE49-F238E27FC236}">
                <a16:creationId xmlns:a16="http://schemas.microsoft.com/office/drawing/2014/main" id="{C0237F33-A5A4-FCA5-B8E5-B3E41071E0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8313" y="1152635"/>
            <a:ext cx="2520000" cy="19793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e-AT" dirty="0"/>
              <a:t>Einladungstext</a:t>
            </a:r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B0E71D61-1524-F949-C4A5-17B780C21D77}"/>
              </a:ext>
            </a:extLst>
          </p:cNvPr>
          <p:cNvCxnSpPr>
            <a:cxnSpLocks/>
          </p:cNvCxnSpPr>
          <p:nvPr userDrawn="1"/>
        </p:nvCxnSpPr>
        <p:spPr>
          <a:xfrm>
            <a:off x="3281865" y="1620000"/>
            <a:ext cx="1620000" cy="0"/>
          </a:xfrm>
          <a:prstGeom prst="line">
            <a:avLst/>
          </a:prstGeom>
          <a:ln w="6350">
            <a:solidFill>
              <a:srgbClr val="DACBB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94EF86BC-F790-EF7C-5DFB-094B9D3BC5E5}"/>
              </a:ext>
            </a:extLst>
          </p:cNvPr>
          <p:cNvCxnSpPr>
            <a:cxnSpLocks/>
          </p:cNvCxnSpPr>
          <p:nvPr userDrawn="1"/>
        </p:nvCxnSpPr>
        <p:spPr>
          <a:xfrm>
            <a:off x="3281863" y="1836000"/>
            <a:ext cx="1620000" cy="0"/>
          </a:xfrm>
          <a:prstGeom prst="line">
            <a:avLst/>
          </a:prstGeom>
          <a:ln w="6350">
            <a:solidFill>
              <a:srgbClr val="DACBB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89ABCF27-4795-9E06-0EAD-04854578CEDE}"/>
              </a:ext>
            </a:extLst>
          </p:cNvPr>
          <p:cNvCxnSpPr>
            <a:cxnSpLocks/>
          </p:cNvCxnSpPr>
          <p:nvPr userDrawn="1"/>
        </p:nvCxnSpPr>
        <p:spPr>
          <a:xfrm>
            <a:off x="3282276" y="2052000"/>
            <a:ext cx="1620000" cy="0"/>
          </a:xfrm>
          <a:prstGeom prst="line">
            <a:avLst/>
          </a:prstGeom>
          <a:ln w="6350">
            <a:solidFill>
              <a:srgbClr val="DACBB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F692CC90-BEBC-F5EB-51FA-E995AEDCFD0F}"/>
              </a:ext>
            </a:extLst>
          </p:cNvPr>
          <p:cNvCxnSpPr>
            <a:cxnSpLocks/>
          </p:cNvCxnSpPr>
          <p:nvPr userDrawn="1"/>
        </p:nvCxnSpPr>
        <p:spPr>
          <a:xfrm>
            <a:off x="3282276" y="2268000"/>
            <a:ext cx="1620000" cy="0"/>
          </a:xfrm>
          <a:prstGeom prst="line">
            <a:avLst/>
          </a:prstGeom>
          <a:ln w="6350">
            <a:solidFill>
              <a:srgbClr val="DACBB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7801EE69-7357-86F4-1CCB-776E4BE79FF0}"/>
              </a:ext>
            </a:extLst>
          </p:cNvPr>
          <p:cNvCxnSpPr>
            <a:cxnSpLocks/>
          </p:cNvCxnSpPr>
          <p:nvPr userDrawn="1"/>
        </p:nvCxnSpPr>
        <p:spPr>
          <a:xfrm>
            <a:off x="3282276" y="2484000"/>
            <a:ext cx="1620000" cy="0"/>
          </a:xfrm>
          <a:prstGeom prst="line">
            <a:avLst/>
          </a:prstGeom>
          <a:ln w="6350">
            <a:solidFill>
              <a:srgbClr val="DACBB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A9920ED2-8C00-6992-4813-A0D43359351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81863" y="1437096"/>
            <a:ext cx="1620337" cy="1785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>
                <a:latin typeface="+mn-lt"/>
              </a:defRPr>
            </a:lvl1pPr>
          </a:lstStyle>
          <a:p>
            <a:pPr lvl="0"/>
            <a:r>
              <a:rPr lang="de-DE" dirty="0"/>
              <a:t>Kontakt</a:t>
            </a:r>
            <a:endParaRPr lang="de-AT" dirty="0"/>
          </a:p>
        </p:txBody>
      </p:sp>
      <p:sp>
        <p:nvSpPr>
          <p:cNvPr id="17" name="Textplatzhalter 15">
            <a:extLst>
              <a:ext uri="{FF2B5EF4-FFF2-40B4-BE49-F238E27FC236}">
                <a16:creationId xmlns:a16="http://schemas.microsoft.com/office/drawing/2014/main" id="{CF1C711D-9AEC-23D5-6334-816AE01C5AF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83200" y="1657449"/>
            <a:ext cx="1620337" cy="1785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0">
                <a:latin typeface="+mn-lt"/>
              </a:defRPr>
            </a:lvl1pPr>
          </a:lstStyle>
          <a:p>
            <a:pPr lvl="0"/>
            <a:r>
              <a:rPr lang="de-DE" b="0" dirty="0"/>
              <a:t>Ansprechperson Name</a:t>
            </a:r>
            <a:endParaRPr lang="de-AT" dirty="0"/>
          </a:p>
        </p:txBody>
      </p:sp>
      <p:sp>
        <p:nvSpPr>
          <p:cNvPr id="18" name="Textplatzhalter 15">
            <a:extLst>
              <a:ext uri="{FF2B5EF4-FFF2-40B4-BE49-F238E27FC236}">
                <a16:creationId xmlns:a16="http://schemas.microsoft.com/office/drawing/2014/main" id="{5BBE08C9-99F0-FDDE-BAB1-8BD1BEAEE89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81863" y="1871033"/>
            <a:ext cx="1620337" cy="1785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0">
                <a:latin typeface="+mn-lt"/>
              </a:defRPr>
            </a:lvl1pPr>
          </a:lstStyle>
          <a:p>
            <a:pPr lvl="0"/>
            <a:r>
              <a:rPr lang="de-DE" dirty="0"/>
              <a:t>Adresse/Firma</a:t>
            </a:r>
            <a:endParaRPr lang="de-AT" dirty="0"/>
          </a:p>
        </p:txBody>
      </p:sp>
      <p:sp>
        <p:nvSpPr>
          <p:cNvPr id="19" name="Textplatzhalter 15">
            <a:extLst>
              <a:ext uri="{FF2B5EF4-FFF2-40B4-BE49-F238E27FC236}">
                <a16:creationId xmlns:a16="http://schemas.microsoft.com/office/drawing/2014/main" id="{E9B6ED89-5C57-B86A-11F5-C82DD7A894B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81526" y="2089941"/>
            <a:ext cx="1620337" cy="1785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0">
                <a:latin typeface="+mn-lt"/>
              </a:defRPr>
            </a:lvl1pPr>
          </a:lstStyle>
          <a:p>
            <a:pPr lvl="0"/>
            <a:r>
              <a:rPr lang="de-DE" dirty="0"/>
              <a:t>Mail/Homepage</a:t>
            </a:r>
            <a:endParaRPr lang="de-AT" dirty="0"/>
          </a:p>
        </p:txBody>
      </p:sp>
      <p:sp>
        <p:nvSpPr>
          <p:cNvPr id="20" name="Textplatzhalter 15">
            <a:extLst>
              <a:ext uri="{FF2B5EF4-FFF2-40B4-BE49-F238E27FC236}">
                <a16:creationId xmlns:a16="http://schemas.microsoft.com/office/drawing/2014/main" id="{D7B2806D-98F8-38DC-A80B-94253296AF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83200" y="2302788"/>
            <a:ext cx="1620337" cy="1785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0">
                <a:latin typeface="+mn-lt"/>
              </a:defRPr>
            </a:lvl1pPr>
          </a:lstStyle>
          <a:p>
            <a:pPr lvl="0"/>
            <a:r>
              <a:rPr lang="de-DE" dirty="0"/>
              <a:t>Telefonnummer</a:t>
            </a:r>
            <a:endParaRPr lang="de-AT" dirty="0"/>
          </a:p>
        </p:txBody>
      </p:sp>
      <p:pic>
        <p:nvPicPr>
          <p:cNvPr id="22" name="Grafik 21" descr="Ein Bild, das Text, Screenshot, Schrift enthält.&#10;&#10;Automatisch generierte Beschreibung">
            <a:extLst>
              <a:ext uri="{FF2B5EF4-FFF2-40B4-BE49-F238E27FC236}">
                <a16:creationId xmlns:a16="http://schemas.microsoft.com/office/drawing/2014/main" id="{BE930BF0-0712-82F6-7496-D330D00A06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44" r="50000" b="19826"/>
          <a:stretch/>
        </p:blipFill>
        <p:spPr>
          <a:xfrm>
            <a:off x="3323568" y="2910308"/>
            <a:ext cx="1026000" cy="221692"/>
          </a:xfrm>
          <a:prstGeom prst="rect">
            <a:avLst/>
          </a:prstGeom>
        </p:spPr>
      </p:pic>
      <p:pic>
        <p:nvPicPr>
          <p:cNvPr id="24" name="Grafik 23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55E48DD7-B763-DA21-21B9-ECD67225FA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95" y="369902"/>
            <a:ext cx="772460" cy="5688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9FD2298-0E35-44B9-FF32-81F45996302A}"/>
              </a:ext>
            </a:extLst>
          </p:cNvPr>
          <p:cNvSpPr txBox="1"/>
          <p:nvPr userDrawn="1"/>
        </p:nvSpPr>
        <p:spPr>
          <a:xfrm>
            <a:off x="3223172" y="2742786"/>
            <a:ext cx="167869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Basierend auf dem Projekt </a:t>
            </a:r>
            <a:r>
              <a:rPr lang="de-DE" sz="500" b="1" dirty="0"/>
              <a:t>Soil </a:t>
            </a:r>
            <a:r>
              <a:rPr lang="de-DE" sz="500" b="1" dirty="0" err="1"/>
              <a:t>Walks</a:t>
            </a:r>
            <a:r>
              <a:rPr lang="de-DE" sz="500" b="1" dirty="0"/>
              <a:t> </a:t>
            </a:r>
            <a:r>
              <a:rPr lang="de-DE" sz="500" dirty="0"/>
              <a:t>| soilwalks.at</a:t>
            </a:r>
            <a:endParaRPr lang="de-AT" sz="500" dirty="0"/>
          </a:p>
        </p:txBody>
      </p:sp>
    </p:spTree>
    <p:extLst>
      <p:ext uri="{BB962C8B-B14F-4D97-AF65-F5344CB8AC3E}">
        <p14:creationId xmlns:p14="http://schemas.microsoft.com/office/powerpoint/2010/main" val="353533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ückseite erdbra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>
            <a:extLst>
              <a:ext uri="{FF2B5EF4-FFF2-40B4-BE49-F238E27FC236}">
                <a16:creationId xmlns:a16="http://schemas.microsoft.com/office/drawing/2014/main" id="{C0237F33-A5A4-FCA5-B8E5-B3E41071E0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8313" y="1152635"/>
            <a:ext cx="2520000" cy="19793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e-AT" dirty="0"/>
              <a:t>Einladungstext</a:t>
            </a:r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B0E71D61-1524-F949-C4A5-17B780C21D77}"/>
              </a:ext>
            </a:extLst>
          </p:cNvPr>
          <p:cNvCxnSpPr>
            <a:cxnSpLocks/>
          </p:cNvCxnSpPr>
          <p:nvPr userDrawn="1"/>
        </p:nvCxnSpPr>
        <p:spPr>
          <a:xfrm>
            <a:off x="3281865" y="1620000"/>
            <a:ext cx="1620000" cy="0"/>
          </a:xfrm>
          <a:prstGeom prst="line">
            <a:avLst/>
          </a:prstGeom>
          <a:ln w="6350">
            <a:solidFill>
              <a:srgbClr val="E0AC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94EF86BC-F790-EF7C-5DFB-094B9D3BC5E5}"/>
              </a:ext>
            </a:extLst>
          </p:cNvPr>
          <p:cNvCxnSpPr>
            <a:cxnSpLocks/>
          </p:cNvCxnSpPr>
          <p:nvPr userDrawn="1"/>
        </p:nvCxnSpPr>
        <p:spPr>
          <a:xfrm>
            <a:off x="3281863" y="1836000"/>
            <a:ext cx="1620000" cy="0"/>
          </a:xfrm>
          <a:prstGeom prst="line">
            <a:avLst/>
          </a:prstGeom>
          <a:ln w="6350">
            <a:solidFill>
              <a:srgbClr val="E0AC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89ABCF27-4795-9E06-0EAD-04854578CEDE}"/>
              </a:ext>
            </a:extLst>
          </p:cNvPr>
          <p:cNvCxnSpPr>
            <a:cxnSpLocks/>
          </p:cNvCxnSpPr>
          <p:nvPr userDrawn="1"/>
        </p:nvCxnSpPr>
        <p:spPr>
          <a:xfrm>
            <a:off x="3282276" y="2052000"/>
            <a:ext cx="1620000" cy="0"/>
          </a:xfrm>
          <a:prstGeom prst="line">
            <a:avLst/>
          </a:prstGeom>
          <a:ln w="6350">
            <a:solidFill>
              <a:srgbClr val="E0AC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F692CC90-BEBC-F5EB-51FA-E995AEDCFD0F}"/>
              </a:ext>
            </a:extLst>
          </p:cNvPr>
          <p:cNvCxnSpPr>
            <a:cxnSpLocks/>
          </p:cNvCxnSpPr>
          <p:nvPr userDrawn="1"/>
        </p:nvCxnSpPr>
        <p:spPr>
          <a:xfrm>
            <a:off x="3282276" y="2268000"/>
            <a:ext cx="1620000" cy="0"/>
          </a:xfrm>
          <a:prstGeom prst="line">
            <a:avLst/>
          </a:prstGeom>
          <a:ln w="6350">
            <a:solidFill>
              <a:srgbClr val="E0AC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7801EE69-7357-86F4-1CCB-776E4BE79FF0}"/>
              </a:ext>
            </a:extLst>
          </p:cNvPr>
          <p:cNvCxnSpPr>
            <a:cxnSpLocks/>
          </p:cNvCxnSpPr>
          <p:nvPr userDrawn="1"/>
        </p:nvCxnSpPr>
        <p:spPr>
          <a:xfrm>
            <a:off x="3282276" y="2484000"/>
            <a:ext cx="1620000" cy="0"/>
          </a:xfrm>
          <a:prstGeom prst="line">
            <a:avLst/>
          </a:prstGeom>
          <a:ln w="6350">
            <a:solidFill>
              <a:srgbClr val="E0AC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A9920ED2-8C00-6992-4813-A0D43359351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81863" y="1437096"/>
            <a:ext cx="1620337" cy="1785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>
                <a:latin typeface="+mn-lt"/>
              </a:defRPr>
            </a:lvl1pPr>
          </a:lstStyle>
          <a:p>
            <a:pPr lvl="0"/>
            <a:r>
              <a:rPr lang="de-DE" dirty="0"/>
              <a:t>Kontakt</a:t>
            </a:r>
            <a:endParaRPr lang="de-AT" dirty="0"/>
          </a:p>
        </p:txBody>
      </p:sp>
      <p:sp>
        <p:nvSpPr>
          <p:cNvPr id="17" name="Textplatzhalter 15">
            <a:extLst>
              <a:ext uri="{FF2B5EF4-FFF2-40B4-BE49-F238E27FC236}">
                <a16:creationId xmlns:a16="http://schemas.microsoft.com/office/drawing/2014/main" id="{CF1C711D-9AEC-23D5-6334-816AE01C5AF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83200" y="1657449"/>
            <a:ext cx="1620337" cy="1785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0">
                <a:latin typeface="+mn-lt"/>
              </a:defRPr>
            </a:lvl1pPr>
          </a:lstStyle>
          <a:p>
            <a:pPr lvl="0"/>
            <a:r>
              <a:rPr lang="de-DE" b="0" dirty="0"/>
              <a:t>Ansprechperson Name</a:t>
            </a:r>
            <a:endParaRPr lang="de-AT" dirty="0"/>
          </a:p>
        </p:txBody>
      </p:sp>
      <p:sp>
        <p:nvSpPr>
          <p:cNvPr id="18" name="Textplatzhalter 15">
            <a:extLst>
              <a:ext uri="{FF2B5EF4-FFF2-40B4-BE49-F238E27FC236}">
                <a16:creationId xmlns:a16="http://schemas.microsoft.com/office/drawing/2014/main" id="{5BBE08C9-99F0-FDDE-BAB1-8BD1BEAEE89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81863" y="1871033"/>
            <a:ext cx="1620337" cy="1785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0">
                <a:latin typeface="+mn-lt"/>
              </a:defRPr>
            </a:lvl1pPr>
          </a:lstStyle>
          <a:p>
            <a:pPr lvl="0"/>
            <a:r>
              <a:rPr lang="de-DE" dirty="0"/>
              <a:t>Adresse/Firma</a:t>
            </a:r>
            <a:endParaRPr lang="de-AT" dirty="0"/>
          </a:p>
        </p:txBody>
      </p:sp>
      <p:sp>
        <p:nvSpPr>
          <p:cNvPr id="19" name="Textplatzhalter 15">
            <a:extLst>
              <a:ext uri="{FF2B5EF4-FFF2-40B4-BE49-F238E27FC236}">
                <a16:creationId xmlns:a16="http://schemas.microsoft.com/office/drawing/2014/main" id="{E9B6ED89-5C57-B86A-11F5-C82DD7A894B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81526" y="2089941"/>
            <a:ext cx="1620337" cy="1785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0">
                <a:latin typeface="+mn-lt"/>
              </a:defRPr>
            </a:lvl1pPr>
          </a:lstStyle>
          <a:p>
            <a:pPr lvl="0"/>
            <a:r>
              <a:rPr lang="de-DE" dirty="0"/>
              <a:t>Mail/Homepage</a:t>
            </a:r>
            <a:endParaRPr lang="de-AT" dirty="0"/>
          </a:p>
        </p:txBody>
      </p:sp>
      <p:sp>
        <p:nvSpPr>
          <p:cNvPr id="20" name="Textplatzhalter 15">
            <a:extLst>
              <a:ext uri="{FF2B5EF4-FFF2-40B4-BE49-F238E27FC236}">
                <a16:creationId xmlns:a16="http://schemas.microsoft.com/office/drawing/2014/main" id="{D7B2806D-98F8-38DC-A80B-94253296AF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83200" y="2302788"/>
            <a:ext cx="1620337" cy="1785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0">
                <a:latin typeface="+mn-lt"/>
              </a:defRPr>
            </a:lvl1pPr>
          </a:lstStyle>
          <a:p>
            <a:pPr lvl="0"/>
            <a:r>
              <a:rPr lang="de-DE" dirty="0"/>
              <a:t>Telefonnummer</a:t>
            </a:r>
            <a:endParaRPr lang="de-AT" dirty="0"/>
          </a:p>
        </p:txBody>
      </p:sp>
      <p:pic>
        <p:nvPicPr>
          <p:cNvPr id="22" name="Grafik 21" descr="Ein Bild, das Text, Screenshot, Schrift enthält.&#10;&#10;Automatisch generierte Beschreibung">
            <a:extLst>
              <a:ext uri="{FF2B5EF4-FFF2-40B4-BE49-F238E27FC236}">
                <a16:creationId xmlns:a16="http://schemas.microsoft.com/office/drawing/2014/main" id="{BE930BF0-0712-82F6-7496-D330D00A06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44" r="50000" b="19826"/>
          <a:stretch/>
        </p:blipFill>
        <p:spPr>
          <a:xfrm>
            <a:off x="3323568" y="2910308"/>
            <a:ext cx="1026000" cy="221692"/>
          </a:xfrm>
          <a:prstGeom prst="rect">
            <a:avLst/>
          </a:prstGeom>
        </p:spPr>
      </p:pic>
      <p:pic>
        <p:nvPicPr>
          <p:cNvPr id="24" name="Grafik 23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55E48DD7-B763-DA21-21B9-ECD67225FA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95" y="369902"/>
            <a:ext cx="772460" cy="56880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9FD2298-0E35-44B9-FF32-81F45996302A}"/>
              </a:ext>
            </a:extLst>
          </p:cNvPr>
          <p:cNvSpPr txBox="1"/>
          <p:nvPr userDrawn="1"/>
        </p:nvSpPr>
        <p:spPr>
          <a:xfrm>
            <a:off x="3223172" y="2742786"/>
            <a:ext cx="167869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Basierend auf dem Projekt </a:t>
            </a:r>
            <a:r>
              <a:rPr lang="de-DE" sz="500" b="1" dirty="0"/>
              <a:t>Soil </a:t>
            </a:r>
            <a:r>
              <a:rPr lang="de-DE" sz="500" b="1" dirty="0" err="1"/>
              <a:t>Walks</a:t>
            </a:r>
            <a:r>
              <a:rPr lang="de-DE" sz="500" b="1" dirty="0"/>
              <a:t> </a:t>
            </a:r>
            <a:r>
              <a:rPr lang="de-DE" sz="500" dirty="0"/>
              <a:t>| soilwalks.at</a:t>
            </a:r>
            <a:endParaRPr lang="de-AT" sz="500" dirty="0"/>
          </a:p>
        </p:txBody>
      </p:sp>
    </p:spTree>
    <p:extLst>
      <p:ext uri="{BB962C8B-B14F-4D97-AF65-F5344CB8AC3E}">
        <p14:creationId xmlns:p14="http://schemas.microsoft.com/office/powerpoint/2010/main" val="47155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0135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77" r:id="rId3"/>
    <p:sldLayoutId id="2147483675" r:id="rId4"/>
    <p:sldLayoutId id="2147483678" r:id="rId5"/>
    <p:sldLayoutId id="2147483679" r:id="rId6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F4448D76-5209-91CC-2C0E-BC8EAD2B68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0F55C4F-4FAB-0EF9-41A2-B02F74DE77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F6B99F-4F6A-C3AF-053D-1D04D9A493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9C8F5F4-2727-2F6F-BEF9-A6FD13FEA9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2761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D16A7AC-6B9B-A6E7-A7EC-70D4C93559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BD1FF14D-09B2-ADA6-B0D6-0A9DEA75163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0F26F7E0-CA82-853D-9471-DD1696EDD9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E1351606-53AF-9D76-DF70-4FE015F5F7C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2BD43786-1E95-C229-BB14-7807BB5A077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E66B231E-99BB-4E9F-71BA-4391254500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2804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Josefine Sans">
      <a:majorFont>
        <a:latin typeface="Josefin Sans"/>
        <a:ea typeface=""/>
        <a:cs typeface=""/>
      </a:majorFont>
      <a:minorFont>
        <a:latin typeface="Josefi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79def22-1533-42f0-bc61-1227316c170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21F00BF088120449988CFCC83197AAB" ma:contentTypeVersion="14" ma:contentTypeDescription="Ein neues Dokument erstellen." ma:contentTypeScope="" ma:versionID="5d0a2656ef6a63bd156b080b3ae8e23b">
  <xsd:schema xmlns:xsd="http://www.w3.org/2001/XMLSchema" xmlns:xs="http://www.w3.org/2001/XMLSchema" xmlns:p="http://schemas.microsoft.com/office/2006/metadata/properties" xmlns:ns2="379def22-1533-42f0-bc61-1227316c170b" xmlns:ns3="ac0f26d1-dbc6-4ba7-8241-ba416e412ff1" targetNamespace="http://schemas.microsoft.com/office/2006/metadata/properties" ma:root="true" ma:fieldsID="bf4ea0d863b64fd04ebdfe9c3d839e98" ns2:_="" ns3:_="">
    <xsd:import namespace="379def22-1533-42f0-bc61-1227316c170b"/>
    <xsd:import namespace="ac0f26d1-dbc6-4ba7-8241-ba416e412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9def22-1533-42f0-bc61-1227316c17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Bildmarkierungen" ma:readOnly="false" ma:fieldId="{5cf76f15-5ced-4ddc-b409-7134ff3c332f}" ma:taxonomyMulti="true" ma:sspId="c397cfef-6357-447c-b8f9-04d9aea73c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0f26d1-dbc6-4ba7-8241-ba416e412ff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3D16AD-5DF0-4300-963F-84047A988A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1543A2-CBAE-4B2E-B0F4-86E09D50DD3B}">
  <ds:schemaRefs>
    <ds:schemaRef ds:uri="http://purl.org/dc/dcmitype/"/>
    <ds:schemaRef ds:uri="http://schemas.microsoft.com/office/2006/documentManagement/types"/>
    <ds:schemaRef ds:uri="ac0f26d1-dbc6-4ba7-8241-ba416e412ff1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379def22-1533-42f0-bc61-1227316c170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C891D1C-AC4D-47C3-A129-B87A907D12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9def22-1533-42f0-bc61-1227316c170b"/>
    <ds:schemaRef ds:uri="ac0f26d1-dbc6-4ba7-8241-ba416e412f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114</Words>
  <Application>Microsoft Office PowerPoint</Application>
  <PresentationFormat>Benutzerdefiniert</PresentationFormat>
  <Paragraphs>15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Wingdings</vt:lpstr>
      <vt:lpstr>Arial</vt:lpstr>
      <vt:lpstr>Aptos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Hochradl, Hanna</dc:creator>
  <cp:lastModifiedBy>Grinzinger, Elias</cp:lastModifiedBy>
  <cp:revision>7</cp:revision>
  <dcterms:created xsi:type="dcterms:W3CDTF">2025-06-05T09:04:30Z</dcterms:created>
  <dcterms:modified xsi:type="dcterms:W3CDTF">2025-06-06T09:38:24Z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0x010100221F00BF088120449988CFCC83197AAB</vt:lpwstr>
  </property>
  <property fmtid="{D5CDD505-2E9C-101B-9397-08002B2CF9AE}" pid="3" name="MediaServiceImageTags">
    <vt:lpwstr/>
  </property>
</Properties>
</file>